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media/image11.jpeg" ContentType="image/jpeg"/>
  <Override PartName="/ppt/media/image10.jpeg" ContentType="image/jpeg"/>
  <Override PartName="/ppt/media/image8.jpeg" ContentType="image/jpeg"/>
  <Override PartName="/ppt/media/image7.jpeg" ContentType="image/jpeg"/>
  <Override PartName="/ppt/media/image4.jpeg" ContentType="image/jpeg"/>
  <Override PartName="/ppt/media/image9.jpeg" ContentType="image/jpeg"/>
  <Override PartName="/ppt/media/image6.jpeg" ContentType="image/jpeg"/>
  <Override PartName="/ppt/media/image3.png" ContentType="image/png"/>
  <Override PartName="/ppt/media/image5.jpeg" ContentType="image/jpeg"/>
  <Override PartName="/ppt/media/image2.png" ContentType="image/png"/>
  <Override PartName="/ppt/media/image1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292120" y="1768680"/>
            <a:ext cx="5495400" cy="43840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292120" y="1768680"/>
            <a:ext cx="549540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nl-NL" sz="4400">
                <a:latin typeface="Arial"/>
              </a:rPr>
              <a:t>Click to edit the title text </a:t>
            </a:r>
            <a:r>
              <a:rPr lang="nl-NL" sz="4400">
                <a:latin typeface="Arial"/>
              </a:rPr>
              <a:t>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nl-NL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nl-NL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nl-NL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nl-NL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nl-NL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nl-NL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nl-NL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99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" descr=""/>
          <p:cNvPicPr/>
          <p:nvPr/>
        </p:nvPicPr>
        <p:blipFill>
          <a:blip r:embed="rId1"/>
          <a:stretch/>
        </p:blipFill>
        <p:spPr>
          <a:xfrm>
            <a:off x="82080" y="216000"/>
            <a:ext cx="9866520" cy="7072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rcRect l="0" t="0" r="35161" b="0"/>
          <a:stretch/>
        </p:blipFill>
        <p:spPr>
          <a:xfrm>
            <a:off x="178200" y="1008000"/>
            <a:ext cx="6317280" cy="5471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180000" y="1008000"/>
            <a:ext cx="9730080" cy="5471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1003680" y="749880"/>
            <a:ext cx="8127000" cy="6094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" descr=""/>
          <p:cNvPicPr/>
          <p:nvPr/>
        </p:nvPicPr>
        <p:blipFill>
          <a:blip r:embed="rId1"/>
          <a:stretch/>
        </p:blipFill>
        <p:spPr>
          <a:xfrm>
            <a:off x="39960" y="1673280"/>
            <a:ext cx="10078920" cy="4256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/>
          <p:nvPr/>
        </p:nvPicPr>
        <p:blipFill>
          <a:blip r:embed="rId1"/>
          <a:stretch/>
        </p:blipFill>
        <p:spPr>
          <a:xfrm>
            <a:off x="4176000" y="432000"/>
            <a:ext cx="5489640" cy="6601320"/>
          </a:xfrm>
          <a:prstGeom prst="rect">
            <a:avLst/>
          </a:prstGeom>
          <a:ln>
            <a:noFill/>
          </a:ln>
        </p:spPr>
      </p:pic>
      <p:sp>
        <p:nvSpPr>
          <p:cNvPr id="39" name="CustomShape 1"/>
          <p:cNvSpPr/>
          <p:nvPr/>
        </p:nvSpPr>
        <p:spPr>
          <a:xfrm>
            <a:off x="469440" y="907920"/>
            <a:ext cx="3345840" cy="146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nl-NL" sz="2600" strike="noStrike">
                <a:solidFill>
                  <a:srgbClr val="ffffff"/>
                </a:solidFill>
                <a:latin typeface="Vollkorn"/>
                <a:ea typeface="DejaVu Sans"/>
              </a:rPr>
              <a:t>Claude Monet</a:t>
            </a:r>
            <a:endParaRPr/>
          </a:p>
          <a:p>
            <a:r>
              <a:rPr lang="nl-NL" sz="2600" strike="noStrike">
                <a:solidFill>
                  <a:srgbClr val="ffffff"/>
                </a:solidFill>
                <a:latin typeface="Vollkorn"/>
                <a:ea typeface="DejaVu Sans"/>
              </a:rPr>
              <a:t>Zelfportret met baret</a:t>
            </a:r>
            <a:endParaRPr/>
          </a:p>
          <a:p>
            <a:pPr algn="r">
              <a:lnSpc>
                <a:spcPct val="100000"/>
              </a:lnSpc>
            </a:pPr>
            <a:r>
              <a:rPr lang="nl-NL" sz="2600" strike="noStrike">
                <a:solidFill>
                  <a:srgbClr val="ffffff"/>
                </a:solidFill>
                <a:latin typeface="Vollkorn"/>
                <a:ea typeface="DejaVu Sans"/>
              </a:rPr>
              <a:t>1886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4788000" y="612000"/>
            <a:ext cx="4247640" cy="6223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469440" y="907920"/>
            <a:ext cx="3201840" cy="146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nl-NL" sz="2600" strike="noStrike">
                <a:solidFill>
                  <a:srgbClr val="ffffff"/>
                </a:solidFill>
                <a:latin typeface="Vollkorn"/>
                <a:ea typeface="ArialMT"/>
              </a:rPr>
              <a:t>Vincent van Gogh       </a:t>
            </a:r>
            <a:endParaRPr/>
          </a:p>
          <a:p>
            <a:r>
              <a:rPr lang="nl-NL" sz="2600" strike="noStrike">
                <a:solidFill>
                  <a:srgbClr val="ffffff"/>
                </a:solidFill>
                <a:latin typeface="Vollkorn"/>
                <a:ea typeface="ArialMT"/>
              </a:rPr>
              <a:t>Zelfportret</a:t>
            </a:r>
            <a:endParaRPr/>
          </a:p>
          <a:p>
            <a:pPr algn="r">
              <a:lnSpc>
                <a:spcPct val="100000"/>
              </a:lnSpc>
            </a:pPr>
            <a:r>
              <a:rPr lang="nl-NL" sz="2600" strike="noStrike">
                <a:solidFill>
                  <a:srgbClr val="ffffff"/>
                </a:solidFill>
                <a:latin typeface="Vollkorn"/>
                <a:ea typeface="ArialMT"/>
              </a:rPr>
              <a:t>1889</a:t>
            </a:r>
            <a:endParaRPr/>
          </a:p>
        </p:txBody>
      </p:sp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4403520" y="325080"/>
            <a:ext cx="5381640" cy="6982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469440" y="907920"/>
            <a:ext cx="3201840" cy="146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nl-NL" sz="2600" strike="noStrike">
                <a:solidFill>
                  <a:srgbClr val="ffffff"/>
                </a:solidFill>
                <a:latin typeface="Vollkorn"/>
                <a:ea typeface="ArialMT"/>
              </a:rPr>
              <a:t>Pablo Picasso                </a:t>
            </a:r>
            <a:endParaRPr/>
          </a:p>
          <a:p>
            <a:r>
              <a:rPr lang="nl-NL" sz="2600" strike="noStrike">
                <a:solidFill>
                  <a:srgbClr val="ffffff"/>
                </a:solidFill>
                <a:latin typeface="Vollkorn"/>
                <a:ea typeface="ArialMT"/>
              </a:rPr>
              <a:t>Zelfportret</a:t>
            </a:r>
            <a:endParaRPr/>
          </a:p>
          <a:p>
            <a:pPr algn="r">
              <a:lnSpc>
                <a:spcPct val="100000"/>
              </a:lnSpc>
            </a:pPr>
            <a:r>
              <a:rPr lang="nl-NL" sz="2600" strike="noStrike">
                <a:solidFill>
                  <a:srgbClr val="ffffff"/>
                </a:solidFill>
                <a:latin typeface="Vollkorn"/>
                <a:ea typeface="ArialMT"/>
              </a:rPr>
              <a:t>1907</a:t>
            </a:r>
            <a:endParaRPr/>
          </a:p>
        </p:txBody>
      </p:sp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4381200" y="323640"/>
            <a:ext cx="5410080" cy="6875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1818360" y="3168000"/>
            <a:ext cx="6891480" cy="104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i="1" lang="nl-NL" sz="5400" strike="noStrike">
                <a:solidFill>
                  <a:srgbClr val="ffffff"/>
                </a:solidFill>
                <a:latin typeface="Vollkorn"/>
                <a:ea typeface="DejaVu Sans"/>
              </a:rPr>
              <a:t>“ </a:t>
            </a:r>
            <a:r>
              <a:rPr i="1" lang="nl-NL" sz="5400" strike="noStrike">
                <a:solidFill>
                  <a:srgbClr val="ffffff"/>
                </a:solidFill>
                <a:latin typeface="Vollkorn"/>
                <a:ea typeface="DejaVu Sans"/>
              </a:rPr>
              <a:t>Ze moeten op mij lijken ”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